
<file path=[Content_Types].xml><?xml version="1.0" encoding="utf-8"?>
<Types xmlns="http://schemas.openxmlformats.org/package/2006/content-types">
  <Override PartName="/ppt/slideMasters/slideMaster2.xml" ContentType="application/vnd.openxmlformats-officedocument.presentationml.slideMaster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slideLayouts/slideLayout15.xml" ContentType="application/vnd.openxmlformats-officedocument.presentationml.slideLayout+xml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55" r:id="rId1"/>
    <p:sldMasterId id="2147483663" r:id="rId2"/>
  </p:sldMasterIdLst>
  <p:notesMasterIdLst>
    <p:notesMasterId r:id="rId7"/>
  </p:notesMasterIdLst>
  <p:sldIdLst>
    <p:sldId id="391" r:id="rId3"/>
    <p:sldId id="390" r:id="rId4"/>
    <p:sldId id="317" r:id="rId5"/>
    <p:sldId id="322" r:id="rId6"/>
  </p:sldIdLst>
  <p:sldSz cx="9144000" cy="5143500" type="screen16x9"/>
  <p:notesSz cx="7315200" cy="96012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14088390418" initials="1" lastIdx="3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33FF"/>
    <a:srgbClr val="F07C03"/>
    <a:srgbClr val="9DF543"/>
    <a:srgbClr val="0066FF"/>
    <a:srgbClr val="DCDDD9"/>
    <a:srgbClr val="D2D3E4"/>
    <a:srgbClr val="D8DEDB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3568" autoAdjust="0"/>
    <p:restoredTop sz="94660"/>
  </p:normalViewPr>
  <p:slideViewPr>
    <p:cSldViewPr snapToObjects="1">
      <p:cViewPr>
        <p:scale>
          <a:sx n="200" d="100"/>
          <a:sy n="200" d="100"/>
        </p:scale>
        <p:origin x="-1040" y="-276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ommentAuthors" Target="commentAuthors.xml"/><Relationship Id="rId3" Type="http://schemas.openxmlformats.org/officeDocument/2006/relationships/slide" Target="slides/slide1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heme" Target="theme/theme1.xml"/><Relationship Id="rId5" Type="http://schemas.openxmlformats.org/officeDocument/2006/relationships/slide" Target="slides/slide3.xml"/><Relationship Id="rId10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70238" cy="4794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143375" y="0"/>
            <a:ext cx="3170238" cy="4794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B7035DE-45BD-4177-88C7-C9641CE38B74}" type="datetimeFigureOut">
              <a:rPr lang="en-US" smtClean="0"/>
              <a:pPr/>
              <a:t>2/16/2026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57200" y="720725"/>
            <a:ext cx="6400800" cy="3600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31838" y="4560888"/>
            <a:ext cx="5851525" cy="43195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120188"/>
            <a:ext cx="3170238" cy="4794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143375" y="9120188"/>
            <a:ext cx="3170238" cy="4794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7E9C357-45CB-4202-94BA-FFAA65B9FE71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522"/>
            <a:ext cx="7772400" cy="1459682"/>
          </a:xfrm>
        </p:spPr>
        <p:txBody>
          <a:bodyPr/>
          <a:lstStyle>
            <a:lvl1pPr>
              <a:defRPr b="1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612009"/>
            <a:ext cx="6400800" cy="617092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pic>
        <p:nvPicPr>
          <p:cNvPr id="8" name="Picture 2" descr="D:\Users\Hung-Sheng\Desktop\My 3DP\Logo\Company Logo\GForce_Aero\logo_white_H.jpg"/>
          <p:cNvPicPr>
            <a:picLocks noChangeAspect="1" noChangeArrowheads="1"/>
          </p:cNvPicPr>
          <p:nvPr userDrawn="1"/>
        </p:nvPicPr>
        <p:blipFill>
          <a:blip r:embed="rId2" cstate="print"/>
          <a:srcRect t="31925" b="43176"/>
          <a:stretch>
            <a:fillRect/>
          </a:stretch>
        </p:blipFill>
        <p:spPr bwMode="auto">
          <a:xfrm>
            <a:off x="559365" y="253835"/>
            <a:ext cx="8310860" cy="654628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C05390-B29B-4EC8-923F-72B712FEB879}" type="datetimeFigureOut">
              <a:rPr lang="en-US" smtClean="0"/>
              <a:pPr/>
              <a:t>2/16/2026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68BC10-F025-4560-9A09-DDAE0B18690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C05390-B29B-4EC8-923F-72B712FEB879}" type="datetimeFigureOut">
              <a:rPr lang="en-US" smtClean="0"/>
              <a:pPr/>
              <a:t>2/16/2026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68BC10-F025-4560-9A09-DDAE0B18690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43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79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C05390-B29B-4EC8-923F-72B712FEB879}" type="datetimeFigureOut">
              <a:rPr lang="en-US" smtClean="0"/>
              <a:pPr/>
              <a:t>2/16/2026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68BC10-F025-4560-9A09-DDAE0B18690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900"/>
            <a:ext cx="5486400" cy="6032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C05390-B29B-4EC8-923F-72B712FEB879}" type="datetimeFigureOut">
              <a:rPr lang="en-US" smtClean="0"/>
              <a:pPr/>
              <a:t>2/16/2026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68BC10-F025-4560-9A09-DDAE0B18690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C05390-B29B-4EC8-923F-72B712FEB879}" type="datetimeFigureOut">
              <a:rPr lang="en-US" smtClean="0"/>
              <a:pPr/>
              <a:t>2/16/2026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68BC10-F025-4560-9A09-DDAE0B18690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C05390-B29B-4EC8-923F-72B712FEB879}" type="datetimeFigureOut">
              <a:rPr lang="en-US" smtClean="0"/>
              <a:pPr/>
              <a:t>2/16/2026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68BC10-F025-4560-9A09-DDAE0B18690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1784" y="3304879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1784" y="2179737"/>
            <a:ext cx="7772400" cy="1125141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Rectangle 10"/>
          <p:cNvSpPr/>
          <p:nvPr userDrawn="1"/>
        </p:nvSpPr>
        <p:spPr>
          <a:xfrm>
            <a:off x="8382000" y="4833282"/>
            <a:ext cx="711200" cy="128588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 userDrawn="1"/>
        </p:nvSpPr>
        <p:spPr>
          <a:xfrm>
            <a:off x="8209430" y="4812334"/>
            <a:ext cx="934570" cy="154641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Title 1"/>
          <p:cNvSpPr txBox="1">
            <a:spLocks/>
          </p:cNvSpPr>
          <p:nvPr userDrawn="1"/>
        </p:nvSpPr>
        <p:spPr>
          <a:xfrm>
            <a:off x="8209430" y="4748540"/>
            <a:ext cx="934570" cy="21843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u="none" strike="noStrike" kern="1200" cap="all" spc="0" normalizeH="0" baseline="0" noProof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Singapore Sling" pitchFamily="2" charset="0"/>
                <a:ea typeface="+mj-ea"/>
                <a:cs typeface="Arial" pitchFamily="34" charset="0"/>
              </a:rPr>
              <a:t>geode.rc</a:t>
            </a:r>
            <a:endParaRPr kumimoji="0" lang="en-US" sz="400" u="none" strike="noStrike" kern="1200" cap="all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Singapore Sling" pitchFamily="2" charset="0"/>
              <a:ea typeface="+mj-ea"/>
              <a:cs typeface="Arial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6276"/>
            <a:ext cx="8229600" cy="400542"/>
          </a:xfrm>
        </p:spPr>
        <p:txBody>
          <a:bodyPr>
            <a:normAutofit/>
          </a:bodyPr>
          <a:lstStyle>
            <a:lvl1pPr>
              <a:defRPr sz="3600" b="1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745518"/>
            <a:ext cx="4013200" cy="3848807"/>
          </a:xfrm>
        </p:spPr>
        <p:txBody>
          <a:bodyPr>
            <a:normAutofit/>
          </a:bodyPr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73600" y="745518"/>
            <a:ext cx="4013200" cy="3848807"/>
          </a:xfrm>
        </p:spPr>
        <p:txBody>
          <a:bodyPr>
            <a:normAutofit/>
          </a:bodyPr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6277"/>
            <a:ext cx="8229600" cy="475672"/>
          </a:xfrm>
        </p:spPr>
        <p:txBody>
          <a:bodyPr>
            <a:normAutofit/>
          </a:bodyPr>
          <a:lstStyle>
            <a:lvl1pPr>
              <a:defRPr sz="3600" b="1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3" y="768636"/>
            <a:ext cx="8140535" cy="3825987"/>
          </a:xfrm>
        </p:spPr>
        <p:txBody>
          <a:bodyPr>
            <a:normAutofit/>
          </a:bodyPr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C05390-B29B-4EC8-923F-72B712FEB879}" type="datetimeFigureOut">
              <a:rPr lang="en-US" smtClean="0"/>
              <a:pPr/>
              <a:t>2/16/2026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68BC10-F025-4560-9A09-DDAE0B18690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C05390-B29B-4EC8-923F-72B712FEB879}" type="datetimeFigureOut">
              <a:rPr lang="en-US" smtClean="0"/>
              <a:pPr/>
              <a:t>2/16/2026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68BC10-F025-4560-9A09-DDAE0B18690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0223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79638"/>
            <a:ext cx="7772400" cy="112553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C05390-B29B-4EC8-923F-72B712FEB879}" type="datetimeFigureOut">
              <a:rPr lang="en-US" smtClean="0"/>
              <a:pPr/>
              <a:t>2/16/2026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68BC10-F025-4560-9A09-DDAE0B18690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C05390-B29B-4EC8-923F-72B712FEB879}" type="datetimeFigureOut">
              <a:rPr lang="en-US" smtClean="0"/>
              <a:pPr/>
              <a:t>2/16/2026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68BC10-F025-4560-9A09-DDAE0B18690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C05390-B29B-4EC8-923F-72B712FEB879}" type="datetimeFigureOut">
              <a:rPr lang="en-US" smtClean="0"/>
              <a:pPr/>
              <a:t>2/16/2026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68BC10-F025-4560-9A09-DDAE0B18690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3" Type="http://schemas.openxmlformats.org/officeDocument/2006/relationships/slideLayout" Target="../slideLayouts/slideLayout7.xml"/><Relationship Id="rId7" Type="http://schemas.openxmlformats.org/officeDocument/2006/relationships/slideLayout" Target="../slideLayouts/slideLayout11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5.xml"/><Relationship Id="rId5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4.xml"/><Relationship Id="rId4" Type="http://schemas.openxmlformats.org/officeDocument/2006/relationships/slideLayout" Target="../slideLayouts/slideLayout8.xml"/><Relationship Id="rId9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6276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1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1" name="Rectangle 10"/>
          <p:cNvSpPr/>
          <p:nvPr userDrawn="1"/>
        </p:nvSpPr>
        <p:spPr>
          <a:xfrm>
            <a:off x="8382000" y="4833282"/>
            <a:ext cx="711200" cy="128588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 userDrawn="1"/>
        </p:nvSpPr>
        <p:spPr>
          <a:xfrm>
            <a:off x="0" y="4812335"/>
            <a:ext cx="8153400" cy="149536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 userDrawn="1"/>
        </p:nvSpPr>
        <p:spPr>
          <a:xfrm>
            <a:off x="8209430" y="4812334"/>
            <a:ext cx="934570" cy="154641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Title 1"/>
          <p:cNvSpPr txBox="1">
            <a:spLocks/>
          </p:cNvSpPr>
          <p:nvPr userDrawn="1"/>
        </p:nvSpPr>
        <p:spPr>
          <a:xfrm>
            <a:off x="8209430" y="4748540"/>
            <a:ext cx="934570" cy="21843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u="none" strike="noStrike" kern="1200" cap="all" spc="0" normalizeH="0" baseline="0" noProof="0" err="1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Singapore Sling" pitchFamily="2" charset="0"/>
                <a:ea typeface="+mj-ea"/>
                <a:cs typeface="Arial" pitchFamily="34" charset="0"/>
              </a:rPr>
              <a:t>geode.rc</a:t>
            </a:r>
            <a:endParaRPr kumimoji="0" lang="en-US" sz="400" u="none" strike="noStrike" kern="1200" cap="all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Singapore Sling" pitchFamily="2" charset="0"/>
              <a:ea typeface="+mj-ea"/>
              <a:cs typeface="Arial" pitchFamily="34" charset="0"/>
            </a:endParaRPr>
          </a:p>
        </p:txBody>
      </p:sp>
      <p:sp>
        <p:nvSpPr>
          <p:cNvPr id="14" name="Slide Number Placeholder 5"/>
          <p:cNvSpPr txBox="1">
            <a:spLocks/>
          </p:cNvSpPr>
          <p:nvPr userDrawn="1"/>
        </p:nvSpPr>
        <p:spPr>
          <a:xfrm>
            <a:off x="4495800" y="4933950"/>
            <a:ext cx="381000" cy="209550"/>
          </a:xfrm>
          <a:prstGeom prst="rect">
            <a:avLst/>
          </a:prstGeom>
        </p:spPr>
        <p:txBody>
          <a:bodyPr/>
          <a:lstStyle>
            <a:lvl1pPr>
              <a:defRPr sz="1000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1261FE9-8986-4059-9BD7-A91D10C71282}" type="slidenum">
              <a:rPr kumimoji="0" lang="en-US" sz="10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6" r:id="rId1"/>
    <p:sldLayoutId id="2147483658" r:id="rId2"/>
    <p:sldLayoutId id="2147483659" r:id="rId3"/>
    <p:sldLayoutId id="2147483662" r:id="rId4"/>
  </p:sldLayoutIdLst>
  <p:hf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0"/>
            <a:ext cx="8229600" cy="33940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C05390-B29B-4EC8-923F-72B712FEB879}" type="datetimeFigureOut">
              <a:rPr lang="en-US" smtClean="0"/>
              <a:pPr/>
              <a:t>2/16/2026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368BC10-F025-4560-9A09-DDAE0B186905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  <p:sldLayoutId id="2147483674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D:\My 3DP - 2026\Apogee_Balsa\media\iPhone\iphone11_2026_2_15\IMG_E1436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1" cy="5143500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3657600" y="133350"/>
            <a:ext cx="545104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b="1" smtClean="0">
                <a:solidFill>
                  <a:srgbClr val="FFFF00"/>
                </a:solidFill>
                <a:latin typeface="Candara" pitchFamily="34" charset="0"/>
                <a:cs typeface="Arial" pitchFamily="34" charset="0"/>
              </a:rPr>
              <a:t>Apogee </a:t>
            </a:r>
            <a:r>
              <a:rPr lang="en-US" sz="7200" b="1" err="1" smtClean="0">
                <a:solidFill>
                  <a:srgbClr val="FFFF00"/>
                </a:solidFill>
                <a:latin typeface="Candara" pitchFamily="34" charset="0"/>
                <a:cs typeface="Arial" pitchFamily="34" charset="0"/>
              </a:rPr>
              <a:t>Evo</a:t>
            </a:r>
            <a:r>
              <a:rPr lang="en-US" sz="7200" b="1" smtClean="0">
                <a:solidFill>
                  <a:srgbClr val="FFFF00"/>
                </a:solidFill>
                <a:latin typeface="Candara" pitchFamily="34" charset="0"/>
                <a:cs typeface="Arial" pitchFamily="34" charset="0"/>
              </a:rPr>
              <a:t> </a:t>
            </a:r>
          </a:p>
          <a:p>
            <a:r>
              <a:rPr lang="en-US" sz="800" b="1" i="1" smtClean="0">
                <a:solidFill>
                  <a:schemeClr val="bg1"/>
                </a:solidFill>
                <a:latin typeface="Bristone" pitchFamily="2" charset="0"/>
              </a:rPr>
              <a:t>           </a:t>
            </a:r>
            <a:endParaRPr lang="en-US" sz="700" b="1" i="1" smtClean="0">
              <a:solidFill>
                <a:schemeClr val="bg1"/>
              </a:solidFill>
              <a:latin typeface="Bristone" pitchFamily="2" charset="0"/>
            </a:endParaRPr>
          </a:p>
          <a:p>
            <a:r>
              <a:rPr lang="en-US" sz="1000" b="1" i="1" smtClean="0">
                <a:solidFill>
                  <a:schemeClr val="bg1"/>
                </a:solidFill>
                <a:latin typeface="Bristone" pitchFamily="2" charset="0"/>
              </a:rPr>
              <a:t>                 </a:t>
            </a:r>
            <a:endParaRPr lang="en-US" sz="2400" b="1" i="1">
              <a:solidFill>
                <a:schemeClr val="bg1"/>
              </a:solidFill>
              <a:latin typeface="Bristone" pitchFamily="2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33400" y="3790950"/>
            <a:ext cx="39624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b="1" i="1" smtClean="0">
                <a:solidFill>
                  <a:srgbClr val="FFC000"/>
                </a:solidFill>
                <a:latin typeface="Arial" pitchFamily="34" charset="0"/>
                <a:cs typeface="Arial" pitchFamily="34" charset="0"/>
              </a:rPr>
              <a:t>Balsa DLG</a:t>
            </a:r>
          </a:p>
        </p:txBody>
      </p:sp>
      <p:sp>
        <p:nvSpPr>
          <p:cNvPr id="9" name="TextBox 8"/>
          <p:cNvSpPr txBox="1"/>
          <p:nvPr/>
        </p:nvSpPr>
        <p:spPr>
          <a:xfrm rot="21051790">
            <a:off x="5604515" y="1622518"/>
            <a:ext cx="333723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4800" b="1" i="1" smtClean="0">
                <a:solidFill>
                  <a:srgbClr val="FFC000"/>
                </a:solidFill>
                <a:latin typeface="Arial" pitchFamily="34" charset="0"/>
                <a:cs typeface="Arial" pitchFamily="34" charset="0"/>
              </a:rPr>
              <a:t>DIY ! </a:t>
            </a:r>
          </a:p>
          <a:p>
            <a:pPr algn="r"/>
            <a:r>
              <a:rPr lang="en-US" sz="4800" b="1" i="1" smtClean="0">
                <a:solidFill>
                  <a:srgbClr val="FFC000"/>
                </a:solidFill>
                <a:latin typeface="Arial" pitchFamily="34" charset="0"/>
                <a:cs typeface="Arial" pitchFamily="34" charset="0"/>
              </a:rPr>
              <a:t>Free Plan   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mtClean="0"/>
              <a:t>Apogee </a:t>
            </a:r>
            <a:r>
              <a:rPr lang="en-US" err="1" smtClean="0"/>
              <a:t>Evo</a:t>
            </a:r>
            <a:r>
              <a:rPr lang="en-US" smtClean="0"/>
              <a:t> Vital (Wood) 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smtClean="0"/>
              <a:t>CG ~ 78mm from leading edge (Estimate… use with caution)</a:t>
            </a:r>
            <a:endParaRPr 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38588" y="1581150"/>
            <a:ext cx="3359150" cy="264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24000" y="1276350"/>
            <a:ext cx="2698750" cy="34936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5813" y="156659"/>
            <a:ext cx="8362372" cy="729388"/>
          </a:xfrm>
        </p:spPr>
        <p:txBody>
          <a:bodyPr>
            <a:noAutofit/>
          </a:bodyPr>
          <a:lstStyle/>
          <a:p>
            <a:r>
              <a:rPr lang="en-US" sz="2800" smtClean="0"/>
              <a:t>Apogee </a:t>
            </a:r>
            <a:r>
              <a:rPr lang="en-US" sz="2800" err="1" smtClean="0"/>
              <a:t>Evo</a:t>
            </a:r>
            <a:r>
              <a:rPr lang="en-US" sz="2800" smtClean="0"/>
              <a:t> BoM</a:t>
            </a:r>
            <a:endParaRPr lang="en-US" sz="280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938409" y="1260084"/>
            <a:ext cx="7178282" cy="28424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smtClean="0"/>
              <a:t>Revision History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en-US" sz="1600" b="1" smtClean="0"/>
              <a:t>Revision History</a:t>
            </a:r>
            <a:endParaRPr lang="en-US" sz="1600" smtClean="0"/>
          </a:p>
          <a:p>
            <a:pPr lvl="1"/>
            <a:r>
              <a:rPr lang="en-US" sz="1600" smtClean="0"/>
              <a:t>Rev 0.0 (2/15/2026) – Pre-maiden release</a:t>
            </a:r>
          </a:p>
          <a:p>
            <a:pPr lvl="1"/>
            <a:endParaRPr lang="en-US" sz="1600" smtClean="0"/>
          </a:p>
          <a:p>
            <a:endParaRPr lang="en-US" sz="16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ustom Design">
  <a:themeElements>
    <a:clrScheme name="Aspect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8093</TotalTime>
  <Words>44</Words>
  <Application>Microsoft Office PowerPoint</Application>
  <PresentationFormat>On-screen Show (16:9)</PresentationFormat>
  <Paragraphs>12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4</vt:i4>
      </vt:variant>
    </vt:vector>
  </HeadingPairs>
  <TitlesOfParts>
    <vt:vector size="6" baseType="lpstr">
      <vt:lpstr>Custom Design</vt:lpstr>
      <vt:lpstr>1_Custom Design</vt:lpstr>
      <vt:lpstr>Slide 1</vt:lpstr>
      <vt:lpstr>Apogee Evo Vital (Wood) </vt:lpstr>
      <vt:lpstr>Apogee Evo BoM</vt:lpstr>
      <vt:lpstr>Revision History</vt:lpstr>
    </vt:vector>
  </TitlesOfParts>
  <Company>HP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14088390418</dc:creator>
  <cp:lastModifiedBy>HS</cp:lastModifiedBy>
  <cp:revision>921</cp:revision>
  <dcterms:created xsi:type="dcterms:W3CDTF">2022-11-20T00:45:47Z</dcterms:created>
  <dcterms:modified xsi:type="dcterms:W3CDTF">2026-02-16T18:12:15Z</dcterms:modified>
</cp:coreProperties>
</file>